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C88C6CF-1639-41B1-9DC1-E6CD393E3F01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81" autoAdjust="0"/>
  </p:normalViewPr>
  <p:slideViewPr>
    <p:cSldViewPr>
      <p:cViewPr varScale="1">
        <p:scale>
          <a:sx n="51" d="100"/>
          <a:sy n="51" d="100"/>
        </p:scale>
        <p:origin x="-2244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870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80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09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2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63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110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27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380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58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311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18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B9C67-C4DD-485A-A971-CD611B471EB7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0D6E7-0DBF-4757-8295-238A7D0FE3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1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0410" cy="916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40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68"/>
            <a:ext cx="6851510" cy="9083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90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6"/>
            <a:ext cx="6858000" cy="9142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024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10"/>
            <a:ext cx="6858001" cy="912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82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42991" cy="907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2692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22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39373" cy="914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857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85856" cy="918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70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72"/>
            <a:ext cx="6858001" cy="912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1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6840438" cy="914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70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294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06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10"/>
            <a:ext cx="6857999" cy="9036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34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01"/>
            <a:ext cx="6836702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93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</cp:revision>
  <dcterms:created xsi:type="dcterms:W3CDTF">2024-05-01T17:51:53Z</dcterms:created>
  <dcterms:modified xsi:type="dcterms:W3CDTF">2024-05-01T18:28:39Z</dcterms:modified>
</cp:coreProperties>
</file>